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23.png>
</file>

<file path=ppt/media/image2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5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5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8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95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61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06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79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84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45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01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9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0D0FB-32E4-43BF-AD93-78D49ADCFFB7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06F37-3A3B-489D-93F6-7BDCE848D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14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plilearn.com/tutorials/java-tutorial/what-is-java" TargetMode="External"/><Relationship Id="rId2" Type="http://schemas.openxmlformats.org/officeDocument/2006/relationships/hyperlink" Target="https://www.simplilearn.com/tutorials/java-tutorial/methods-in-java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Sreekanth</a:t>
            </a:r>
            <a:r>
              <a:rPr lang="en-US" dirty="0" smtClean="0"/>
              <a:t> R</a:t>
            </a:r>
          </a:p>
          <a:p>
            <a:r>
              <a:rPr lang="en-US" dirty="0" smtClean="0"/>
              <a:t>Professor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460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817" y="0"/>
            <a:ext cx="72640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08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045" y="0"/>
            <a:ext cx="65568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63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allows objects to initialize themselves when they are created. </a:t>
            </a:r>
            <a:endParaRPr lang="en-US" dirty="0" smtClean="0"/>
          </a:p>
          <a:p>
            <a:r>
              <a:rPr lang="en-US" dirty="0" smtClean="0"/>
              <a:t>This automatic </a:t>
            </a:r>
            <a:r>
              <a:rPr lang="en-US" dirty="0"/>
              <a:t>initialization is performed through the use of a constructor.</a:t>
            </a:r>
          </a:p>
        </p:txBody>
      </p:sp>
    </p:spTree>
    <p:extLst>
      <p:ext uri="{BB962C8B-B14F-4D97-AF65-F5344CB8AC3E}">
        <p14:creationId xmlns:p14="http://schemas.microsoft.com/office/powerpoint/2010/main" val="2606853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843" y="0"/>
            <a:ext cx="81141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222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Parameterized 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Constructors with 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819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216" y="0"/>
            <a:ext cx="6378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52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this Keyword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a method will need to refer to the object that invoked it. </a:t>
            </a:r>
            <a:endParaRPr lang="en-US" dirty="0" smtClean="0"/>
          </a:p>
          <a:p>
            <a:r>
              <a:rPr lang="en-US" dirty="0" smtClean="0"/>
              <a:t>To allow this</a:t>
            </a:r>
            <a:r>
              <a:rPr lang="en-US" dirty="0"/>
              <a:t>, Java defines the </a:t>
            </a:r>
            <a:r>
              <a:rPr lang="en-US" b="1" dirty="0"/>
              <a:t>this </a:t>
            </a:r>
            <a:r>
              <a:rPr lang="en-US" dirty="0"/>
              <a:t>keyword. </a:t>
            </a:r>
            <a:r>
              <a:rPr lang="en-US" b="1" dirty="0"/>
              <a:t>this </a:t>
            </a:r>
            <a:r>
              <a:rPr lang="en-US" dirty="0"/>
              <a:t>can be used inside any method to </a:t>
            </a:r>
            <a:r>
              <a:rPr lang="en-US" dirty="0" smtClean="0"/>
              <a:t>refer to </a:t>
            </a:r>
            <a:r>
              <a:rPr lang="en-US" dirty="0"/>
              <a:t>the </a:t>
            </a:r>
            <a:r>
              <a:rPr lang="en-US" i="1" dirty="0"/>
              <a:t>current </a:t>
            </a:r>
            <a:r>
              <a:rPr lang="en-US" dirty="0"/>
              <a:t>object. </a:t>
            </a:r>
            <a:endParaRPr lang="en-US" dirty="0" smtClean="0"/>
          </a:p>
          <a:p>
            <a:r>
              <a:rPr lang="en-US" dirty="0" smtClean="0"/>
              <a:t>That </a:t>
            </a:r>
            <a:r>
              <a:rPr lang="en-US" dirty="0"/>
              <a:t>is, </a:t>
            </a:r>
            <a:r>
              <a:rPr lang="en-US" b="1" dirty="0"/>
              <a:t>this </a:t>
            </a:r>
            <a:r>
              <a:rPr lang="en-US" dirty="0"/>
              <a:t>is always a reference to the object on </a:t>
            </a:r>
            <a:r>
              <a:rPr lang="en-US" dirty="0" smtClean="0"/>
              <a:t>which the </a:t>
            </a:r>
            <a:r>
              <a:rPr lang="en-US" dirty="0"/>
              <a:t>method was invoked.</a:t>
            </a:r>
          </a:p>
        </p:txBody>
      </p:sp>
    </p:spTree>
    <p:extLst>
      <p:ext uri="{BB962C8B-B14F-4D97-AF65-F5344CB8AC3E}">
        <p14:creationId xmlns:p14="http://schemas.microsoft.com/office/powerpoint/2010/main" val="3816208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99" y="2526900"/>
            <a:ext cx="5753401" cy="180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059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Garbage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Since objects are dynamically allocated by using the </a:t>
            </a:r>
            <a:r>
              <a:rPr lang="en-US" b="1" dirty="0"/>
              <a:t>new </a:t>
            </a:r>
            <a:r>
              <a:rPr lang="en-US" dirty="0"/>
              <a:t>operator, </a:t>
            </a:r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/>
              <a:t>such objects are destroyed and their memory released </a:t>
            </a:r>
            <a:r>
              <a:rPr lang="en-US" dirty="0" smtClean="0"/>
              <a:t>for later </a:t>
            </a:r>
            <a:r>
              <a:rPr lang="en-US" dirty="0"/>
              <a:t>reallocation.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some languages, such as traditional C++, </a:t>
            </a:r>
            <a:r>
              <a:rPr lang="en-US" dirty="0" smtClean="0"/>
              <a:t>dynamically allocated </a:t>
            </a:r>
            <a:r>
              <a:rPr lang="en-US" dirty="0"/>
              <a:t>objects must be manually released by use of a </a:t>
            </a:r>
            <a:r>
              <a:rPr lang="en-US" b="1" dirty="0"/>
              <a:t>delete </a:t>
            </a:r>
            <a:r>
              <a:rPr lang="en-US" dirty="0"/>
              <a:t>operator. </a:t>
            </a:r>
          </a:p>
        </p:txBody>
      </p:sp>
    </p:spTree>
    <p:extLst>
      <p:ext uri="{BB962C8B-B14F-4D97-AF65-F5344CB8AC3E}">
        <p14:creationId xmlns:p14="http://schemas.microsoft.com/office/powerpoint/2010/main" val="3212580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Java takes a different approach; it handles deallocation for you automatically. </a:t>
            </a:r>
          </a:p>
          <a:p>
            <a:r>
              <a:rPr lang="en-US" dirty="0" smtClean="0"/>
              <a:t>The</a:t>
            </a:r>
            <a:r>
              <a:rPr lang="en-US" dirty="0"/>
              <a:t> </a:t>
            </a:r>
            <a:r>
              <a:rPr lang="en-US" dirty="0" smtClean="0"/>
              <a:t>technique that accomplishes this is called </a:t>
            </a:r>
            <a:r>
              <a:rPr lang="en-US" i="1" dirty="0" smtClean="0"/>
              <a:t>garbage collection</a:t>
            </a:r>
            <a:r>
              <a:rPr lang="en-US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374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class is at the core of </a:t>
            </a:r>
            <a:r>
              <a:rPr lang="en-US" dirty="0" smtClean="0"/>
              <a:t>Java</a:t>
            </a:r>
          </a:p>
          <a:p>
            <a:r>
              <a:rPr lang="en-US" dirty="0"/>
              <a:t>it defines the shape and nature of an </a:t>
            </a:r>
            <a:r>
              <a:rPr lang="en-US" dirty="0" smtClean="0"/>
              <a:t>object</a:t>
            </a:r>
          </a:p>
          <a:p>
            <a:r>
              <a:rPr lang="en-US" dirty="0" smtClean="0"/>
              <a:t>Any concept </a:t>
            </a:r>
            <a:r>
              <a:rPr lang="en-US" dirty="0"/>
              <a:t>you wish to implement in a Java program must be encapsulated </a:t>
            </a:r>
            <a:r>
              <a:rPr lang="en-US" dirty="0" smtClean="0"/>
              <a:t>within a </a:t>
            </a:r>
            <a:r>
              <a:rPr lang="en-US" dirty="0"/>
              <a:t>class.</a:t>
            </a:r>
          </a:p>
        </p:txBody>
      </p:sp>
    </p:spTree>
    <p:extLst>
      <p:ext uri="{BB962C8B-B14F-4D97-AF65-F5344CB8AC3E}">
        <p14:creationId xmlns:p14="http://schemas.microsoft.com/office/powerpoint/2010/main" val="2864021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works like this:</a:t>
            </a:r>
          </a:p>
          <a:p>
            <a:r>
              <a:rPr lang="en-US" dirty="0" smtClean="0"/>
              <a:t>when no references to an object exist, that object is assumed to be no longer needed, and the memory occupied by the object can be reclaimed. </a:t>
            </a:r>
          </a:p>
          <a:p>
            <a:r>
              <a:rPr lang="en-US" dirty="0" smtClean="0"/>
              <a:t>There is no need to explicitly destroy objects. Garbage collection only occurs sporadically (if at all) during the execution of your program. It will not occur simply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68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Overloading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Java, it is possible to define two or more methods within the same class </a:t>
            </a:r>
            <a:r>
              <a:rPr lang="en-US" dirty="0" smtClean="0"/>
              <a:t>that share </a:t>
            </a:r>
            <a:r>
              <a:rPr lang="en-US" dirty="0"/>
              <a:t>the same name, as long as their parameter declarations are different.</a:t>
            </a:r>
          </a:p>
        </p:txBody>
      </p:sp>
    </p:spTree>
    <p:extLst>
      <p:ext uri="{BB962C8B-B14F-4D97-AF65-F5344CB8AC3E}">
        <p14:creationId xmlns:p14="http://schemas.microsoft.com/office/powerpoint/2010/main" val="3632523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72" y="0"/>
            <a:ext cx="63862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98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266" y="1538861"/>
            <a:ext cx="2554200" cy="171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76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Overloading Constructors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370" y="2082757"/>
            <a:ext cx="5314801" cy="418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10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799" y="215066"/>
            <a:ext cx="6914401" cy="642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79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353" y="754602"/>
            <a:ext cx="7847861" cy="540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266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Introducing 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Java’s access modifiers are </a:t>
            </a:r>
            <a:r>
              <a:rPr lang="en-US" b="1" dirty="0"/>
              <a:t>public</a:t>
            </a:r>
            <a:r>
              <a:rPr lang="en-US" dirty="0"/>
              <a:t>, </a:t>
            </a:r>
            <a:r>
              <a:rPr lang="en-US" b="1" dirty="0"/>
              <a:t>private</a:t>
            </a:r>
            <a:r>
              <a:rPr lang="en-US" dirty="0"/>
              <a:t>, and </a:t>
            </a:r>
            <a:r>
              <a:rPr lang="en-US" b="1" dirty="0"/>
              <a:t>protected</a:t>
            </a:r>
            <a:r>
              <a:rPr lang="en-US" dirty="0"/>
              <a:t>. Java </a:t>
            </a:r>
            <a:r>
              <a:rPr lang="en-US" dirty="0" smtClean="0"/>
              <a:t>also defines </a:t>
            </a:r>
            <a:r>
              <a:rPr lang="en-US" dirty="0"/>
              <a:t>a default access level. </a:t>
            </a:r>
            <a:r>
              <a:rPr lang="en-US" b="1" dirty="0"/>
              <a:t>protected </a:t>
            </a:r>
            <a:r>
              <a:rPr lang="en-US" dirty="0"/>
              <a:t>applies only when inheritance </a:t>
            </a:r>
            <a:r>
              <a:rPr lang="en-US" dirty="0" smtClean="0"/>
              <a:t>is involved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490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799" y="997533"/>
            <a:ext cx="6914401" cy="486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000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199" y="1055733"/>
            <a:ext cx="8307601" cy="474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021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General Form of a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is declared by use of the </a:t>
            </a:r>
            <a:r>
              <a:rPr lang="en-US" b="1" dirty="0"/>
              <a:t>class </a:t>
            </a:r>
            <a:r>
              <a:rPr lang="en-US" dirty="0" smtClean="0"/>
              <a:t>keyword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760" y="2707689"/>
            <a:ext cx="5263201" cy="389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31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Introducing final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field can be declared as final. Doing so prevents its contents from </a:t>
            </a:r>
            <a:r>
              <a:rPr lang="en-US" dirty="0" smtClean="0"/>
              <a:t>being modified</a:t>
            </a:r>
            <a:r>
              <a:rPr lang="en-US" dirty="0"/>
              <a:t>, making it, essentially, a constant.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means that you must </a:t>
            </a:r>
            <a:r>
              <a:rPr lang="en-US" dirty="0" smtClean="0"/>
              <a:t>initialize a </a:t>
            </a:r>
            <a:r>
              <a:rPr lang="en-US" dirty="0"/>
              <a:t>final field when it is declared. You can do this in one of two ways: </a:t>
            </a:r>
            <a:endParaRPr lang="en-US" dirty="0" smtClean="0"/>
          </a:p>
          <a:p>
            <a:r>
              <a:rPr lang="en-US" dirty="0" smtClean="0"/>
              <a:t>First</a:t>
            </a:r>
            <a:r>
              <a:rPr lang="en-US" dirty="0"/>
              <a:t>, </a:t>
            </a:r>
            <a:r>
              <a:rPr lang="en-US" dirty="0" smtClean="0"/>
              <a:t>you can </a:t>
            </a:r>
            <a:r>
              <a:rPr lang="en-US" dirty="0"/>
              <a:t>give it a value when it is declared. </a:t>
            </a:r>
            <a:endParaRPr lang="en-US" dirty="0" smtClean="0"/>
          </a:p>
          <a:p>
            <a:r>
              <a:rPr lang="en-US" dirty="0" smtClean="0"/>
              <a:t>Second</a:t>
            </a:r>
            <a:r>
              <a:rPr lang="en-US" dirty="0"/>
              <a:t>, you can assign it a value </a:t>
            </a:r>
            <a:r>
              <a:rPr lang="en-US" dirty="0" smtClean="0"/>
              <a:t>within a </a:t>
            </a:r>
            <a:r>
              <a:rPr lang="en-US" dirty="0"/>
              <a:t>constructor</a:t>
            </a:r>
          </a:p>
        </p:txBody>
      </p:sp>
    </p:spTree>
    <p:extLst>
      <p:ext uri="{BB962C8B-B14F-4D97-AF65-F5344CB8AC3E}">
        <p14:creationId xmlns:p14="http://schemas.microsoft.com/office/powerpoint/2010/main" val="3958228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</a:t>
            </a:r>
            <a:r>
              <a:rPr lang="en-US" dirty="0" err="1"/>
              <a:t>int</a:t>
            </a:r>
            <a:r>
              <a:rPr lang="en-US" dirty="0"/>
              <a:t> FILE_NEW = 1;</a:t>
            </a:r>
          </a:p>
          <a:p>
            <a:r>
              <a:rPr lang="en-US" dirty="0"/>
              <a:t>final </a:t>
            </a:r>
            <a:r>
              <a:rPr lang="en-US" dirty="0" err="1"/>
              <a:t>int</a:t>
            </a:r>
            <a:r>
              <a:rPr lang="en-US" dirty="0"/>
              <a:t> FILE_OPEN = 2;</a:t>
            </a:r>
          </a:p>
          <a:p>
            <a:r>
              <a:rPr lang="en-US" dirty="0"/>
              <a:t>final </a:t>
            </a:r>
            <a:r>
              <a:rPr lang="en-US" dirty="0" err="1"/>
              <a:t>int</a:t>
            </a:r>
            <a:r>
              <a:rPr lang="en-US" dirty="0"/>
              <a:t> FILE_SAVE = 3;</a:t>
            </a:r>
          </a:p>
          <a:p>
            <a:r>
              <a:rPr lang="en-US" dirty="0"/>
              <a:t>final </a:t>
            </a:r>
            <a:r>
              <a:rPr lang="en-US" dirty="0" err="1"/>
              <a:t>int</a:t>
            </a:r>
            <a:r>
              <a:rPr lang="en-US" dirty="0"/>
              <a:t> FILE_SAVEAS = 4;</a:t>
            </a:r>
          </a:p>
          <a:p>
            <a:r>
              <a:rPr lang="en-US" dirty="0"/>
              <a:t>final </a:t>
            </a:r>
            <a:r>
              <a:rPr lang="en-US" dirty="0" err="1"/>
              <a:t>int</a:t>
            </a:r>
            <a:r>
              <a:rPr lang="en-US" dirty="0"/>
              <a:t> FILE_QUIT = 5;</a:t>
            </a:r>
          </a:p>
        </p:txBody>
      </p:sp>
    </p:spTree>
    <p:extLst>
      <p:ext uri="{BB962C8B-B14F-4D97-AF65-F5344CB8AC3E}">
        <p14:creationId xmlns:p14="http://schemas.microsoft.com/office/powerpoint/2010/main" val="8471558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Inheritance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inherit a class, you simply incorporate the definition of one class </a:t>
            </a:r>
            <a:r>
              <a:rPr lang="en-US" dirty="0" smtClean="0"/>
              <a:t>into another </a:t>
            </a:r>
            <a:r>
              <a:rPr lang="en-US" dirty="0"/>
              <a:t>by using the </a:t>
            </a:r>
            <a:r>
              <a:rPr lang="en-US" b="1" dirty="0"/>
              <a:t>extends </a:t>
            </a:r>
            <a:r>
              <a:rPr lang="en-US" dirty="0"/>
              <a:t>keyword.</a:t>
            </a:r>
          </a:p>
        </p:txBody>
      </p:sp>
    </p:spTree>
    <p:extLst>
      <p:ext uri="{BB962C8B-B14F-4D97-AF65-F5344CB8AC3E}">
        <p14:creationId xmlns:p14="http://schemas.microsoft.com/office/powerpoint/2010/main" val="5403734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599" y="512533"/>
            <a:ext cx="7636801" cy="583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768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211" y="0"/>
            <a:ext cx="6515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10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199" y="2358766"/>
            <a:ext cx="4695601" cy="21404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361" y="4499233"/>
            <a:ext cx="3612000" cy="5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50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Member Access and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a subclass includes all of the members of its superclass, it </a:t>
            </a:r>
            <a:r>
              <a:rPr lang="en-US" dirty="0" smtClean="0"/>
              <a:t>cannot access </a:t>
            </a:r>
            <a:r>
              <a:rPr lang="en-US" dirty="0"/>
              <a:t>those members of the superclass that have been declared as </a:t>
            </a:r>
            <a:r>
              <a:rPr lang="en-US" b="1" dirty="0"/>
              <a:t>private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00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99" y="835866"/>
            <a:ext cx="7765801" cy="518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02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super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a subclass needs to refer to </a:t>
            </a:r>
            <a:r>
              <a:rPr lang="en-US" dirty="0" smtClean="0"/>
              <a:t>its immediate </a:t>
            </a:r>
            <a:r>
              <a:rPr lang="en-US" dirty="0"/>
              <a:t>superclass, it can do so by use of the keyword </a:t>
            </a:r>
            <a:r>
              <a:rPr lang="en-US" b="1" dirty="0"/>
              <a:t>super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6250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799" y="1925500"/>
            <a:ext cx="8204401" cy="30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39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012" y="0"/>
            <a:ext cx="10218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143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Multilevel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</a:t>
            </a:r>
            <a:r>
              <a:rPr lang="en-US" dirty="0" smtClean="0"/>
              <a:t>given three </a:t>
            </a:r>
            <a:r>
              <a:rPr lang="en-US" dirty="0"/>
              <a:t>classes called </a:t>
            </a:r>
            <a:r>
              <a:rPr lang="en-US" b="1" dirty="0"/>
              <a:t>A</a:t>
            </a:r>
            <a:r>
              <a:rPr lang="en-US" dirty="0"/>
              <a:t>, </a:t>
            </a:r>
            <a:r>
              <a:rPr lang="en-US" b="1" dirty="0"/>
              <a:t>B</a:t>
            </a:r>
            <a:r>
              <a:rPr lang="en-US" dirty="0"/>
              <a:t>, and </a:t>
            </a:r>
            <a:r>
              <a:rPr lang="en-US" b="1" dirty="0"/>
              <a:t>C</a:t>
            </a:r>
            <a:r>
              <a:rPr lang="en-US" dirty="0"/>
              <a:t>, </a:t>
            </a:r>
            <a:r>
              <a:rPr lang="en-US" b="1" dirty="0"/>
              <a:t>C </a:t>
            </a:r>
            <a:r>
              <a:rPr lang="en-US" dirty="0"/>
              <a:t>can be a subclass of </a:t>
            </a:r>
            <a:r>
              <a:rPr lang="en-US" b="1" dirty="0"/>
              <a:t>B</a:t>
            </a:r>
            <a:r>
              <a:rPr lang="en-US" dirty="0"/>
              <a:t>, which is a </a:t>
            </a:r>
            <a:r>
              <a:rPr lang="en-US" dirty="0" smtClean="0"/>
              <a:t>subclass of </a:t>
            </a:r>
            <a:r>
              <a:rPr lang="en-US" b="1" dirty="0"/>
              <a:t>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this type of situation occurs, each subclass inherits all of the </a:t>
            </a:r>
            <a:r>
              <a:rPr lang="en-US" dirty="0" smtClean="0"/>
              <a:t>traits found </a:t>
            </a:r>
            <a:r>
              <a:rPr lang="en-US" dirty="0"/>
              <a:t>in all of its </a:t>
            </a:r>
            <a:r>
              <a:rPr lang="en-US" dirty="0" err="1"/>
              <a:t>superclasses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case, </a:t>
            </a:r>
            <a:r>
              <a:rPr lang="en-US" b="1" dirty="0"/>
              <a:t>C </a:t>
            </a:r>
            <a:r>
              <a:rPr lang="en-US" dirty="0"/>
              <a:t>inherits all aspects of </a:t>
            </a:r>
            <a:r>
              <a:rPr lang="en-US" b="1" dirty="0"/>
              <a:t>B </a:t>
            </a:r>
            <a:r>
              <a:rPr lang="en-US" dirty="0"/>
              <a:t>and </a:t>
            </a:r>
            <a:r>
              <a:rPr lang="en-US" b="1" dirty="0"/>
              <a:t>A</a:t>
            </a:r>
            <a:r>
              <a:rPr lang="en-U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6662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 </a:t>
            </a:r>
            <a:r>
              <a:rPr lang="en-US" b="1" dirty="0" smtClean="0"/>
              <a:t>Overriding &amp; Dynamic </a:t>
            </a:r>
            <a:r>
              <a:rPr lang="en-US" b="1" dirty="0"/>
              <a:t>Method Dispatch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Overriding is when a child class has its method implementation for the </a:t>
            </a:r>
            <a:r>
              <a:rPr lang="en-US" dirty="0">
                <a:hlinkClick r:id="rId2" tooltip="method"/>
              </a:rPr>
              <a:t>method</a:t>
            </a:r>
            <a:r>
              <a:rPr lang="en-US" dirty="0"/>
              <a:t> already present in the parent class</a:t>
            </a:r>
            <a:r>
              <a:rPr lang="en-US" dirty="0" smtClean="0"/>
              <a:t>.</a:t>
            </a:r>
          </a:p>
          <a:p>
            <a:r>
              <a:rPr lang="en-US" dirty="0"/>
              <a:t>One of the ways that</a:t>
            </a:r>
            <a:r>
              <a:rPr lang="en-US" dirty="0">
                <a:hlinkClick r:id="rId3" tooltip="Java"/>
              </a:rPr>
              <a:t> Java</a:t>
            </a:r>
            <a:r>
              <a:rPr lang="en-US" dirty="0"/>
              <a:t> manages Run Time Polymorphism is by method overriding. </a:t>
            </a:r>
            <a:endParaRPr lang="en-US" dirty="0" smtClean="0"/>
          </a:p>
          <a:p>
            <a:r>
              <a:rPr lang="en-US" dirty="0"/>
              <a:t>Dynamic method dispatch is the mechanism by which a call to an overridden method is resolved at run time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66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305" y="1223962"/>
            <a:ext cx="7333695" cy="525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373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145" y="878889"/>
            <a:ext cx="8247355" cy="343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075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Abstract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situations in which you will want to define a superclass that </a:t>
            </a:r>
            <a:r>
              <a:rPr lang="en-US" dirty="0" smtClean="0"/>
              <a:t>declares the </a:t>
            </a:r>
            <a:r>
              <a:rPr lang="en-US" dirty="0"/>
              <a:t>structure of a given abstraction without providing a </a:t>
            </a:r>
            <a:r>
              <a:rPr lang="en-US" dirty="0" smtClean="0"/>
              <a:t>complete implementation </a:t>
            </a:r>
            <a:r>
              <a:rPr lang="en-US" dirty="0"/>
              <a:t>of every method.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511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99" y="66333"/>
            <a:ext cx="7662601" cy="672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1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 </a:t>
            </a:r>
            <a:r>
              <a:rPr lang="en-US" dirty="0"/>
              <a:t>compile this program, you will find that two </a:t>
            </a:r>
            <a:r>
              <a:rPr lang="en-US" b="1" dirty="0"/>
              <a:t>.class </a:t>
            </a:r>
            <a:r>
              <a:rPr lang="en-US" dirty="0"/>
              <a:t>files have been </a:t>
            </a:r>
            <a:r>
              <a:rPr lang="en-US" dirty="0" smtClean="0"/>
              <a:t>created, one </a:t>
            </a:r>
            <a:r>
              <a:rPr lang="en-US" dirty="0"/>
              <a:t>for </a:t>
            </a:r>
            <a:r>
              <a:rPr lang="en-US" b="1" dirty="0"/>
              <a:t>Box </a:t>
            </a:r>
            <a:r>
              <a:rPr lang="en-US" dirty="0"/>
              <a:t>and one for </a:t>
            </a:r>
            <a:r>
              <a:rPr lang="en-US" b="1" dirty="0" err="1"/>
              <a:t>BoxDemo</a:t>
            </a:r>
            <a:r>
              <a:rPr lang="en-US" dirty="0"/>
              <a:t>. The Java compiler automatically puts </a:t>
            </a:r>
            <a:r>
              <a:rPr lang="en-US" dirty="0" smtClean="0"/>
              <a:t>each class </a:t>
            </a:r>
            <a:r>
              <a:rPr lang="en-US" dirty="0"/>
              <a:t>into its own </a:t>
            </a:r>
            <a:r>
              <a:rPr lang="en-US" b="1" dirty="0"/>
              <a:t>.class </a:t>
            </a:r>
            <a:r>
              <a:rPr lang="en-US" dirty="0"/>
              <a:t>file.</a:t>
            </a:r>
          </a:p>
        </p:txBody>
      </p:sp>
    </p:spTree>
    <p:extLst>
      <p:ext uri="{BB962C8B-B14F-4D97-AF65-F5344CB8AC3E}">
        <p14:creationId xmlns:p14="http://schemas.microsoft.com/office/powerpoint/2010/main" val="330042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874" y="0"/>
            <a:ext cx="78416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41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Declaring Objects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624" y="1785626"/>
            <a:ext cx="8307601" cy="43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832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Closer Look at new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new </a:t>
            </a:r>
            <a:r>
              <a:rPr lang="en-US" dirty="0"/>
              <a:t>operator dynamically allocates memory for </a:t>
            </a:r>
            <a:r>
              <a:rPr lang="en-US" dirty="0" smtClean="0"/>
              <a:t>an object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9264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is the general form of a method:</a:t>
            </a:r>
          </a:p>
          <a:p>
            <a:pPr marL="0" indent="0">
              <a:buNone/>
            </a:pPr>
            <a:r>
              <a:rPr lang="en-US" i="1" dirty="0"/>
              <a:t>type name</a:t>
            </a:r>
            <a:r>
              <a:rPr lang="en-US" dirty="0"/>
              <a:t>(</a:t>
            </a:r>
            <a:r>
              <a:rPr lang="en-US" i="1" dirty="0"/>
              <a:t>parameter-list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// body of method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8542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719</Words>
  <Application>Microsoft Office PowerPoint</Application>
  <PresentationFormat>Widescreen</PresentationFormat>
  <Paragraphs>66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CLASSES</vt:lpstr>
      <vt:lpstr>PowerPoint Presentation</vt:lpstr>
      <vt:lpstr>The General Form of a Class</vt:lpstr>
      <vt:lpstr>PowerPoint Presentation</vt:lpstr>
      <vt:lpstr>PowerPoint Presentation</vt:lpstr>
      <vt:lpstr>PowerPoint Presentation</vt:lpstr>
      <vt:lpstr>Declaring Objects</vt:lpstr>
      <vt:lpstr>A Closer Look at new</vt:lpstr>
      <vt:lpstr>Introducing Methods</vt:lpstr>
      <vt:lpstr>PowerPoint Presentation</vt:lpstr>
      <vt:lpstr>PowerPoint Presentation</vt:lpstr>
      <vt:lpstr>Constructors</vt:lpstr>
      <vt:lpstr>PowerPoint Presentation</vt:lpstr>
      <vt:lpstr>Parameterized Constructors</vt:lpstr>
      <vt:lpstr>PowerPoint Presentation</vt:lpstr>
      <vt:lpstr>The this Keyword</vt:lpstr>
      <vt:lpstr>PowerPoint Presentation</vt:lpstr>
      <vt:lpstr>Garbage Collection</vt:lpstr>
      <vt:lpstr>PowerPoint Presentation</vt:lpstr>
      <vt:lpstr>PowerPoint Presentation</vt:lpstr>
      <vt:lpstr>Overloading Methods</vt:lpstr>
      <vt:lpstr>PowerPoint Presentation</vt:lpstr>
      <vt:lpstr>PowerPoint Presentation</vt:lpstr>
      <vt:lpstr>Overloading Constructors</vt:lpstr>
      <vt:lpstr>PowerPoint Presentation</vt:lpstr>
      <vt:lpstr>PowerPoint Presentation</vt:lpstr>
      <vt:lpstr>Introducing Access Control</vt:lpstr>
      <vt:lpstr>PowerPoint Presentation</vt:lpstr>
      <vt:lpstr>PowerPoint Presentation</vt:lpstr>
      <vt:lpstr>Introducing final</vt:lpstr>
      <vt:lpstr>PowerPoint Presentation</vt:lpstr>
      <vt:lpstr>Inheritance Basics</vt:lpstr>
      <vt:lpstr>PowerPoint Presentation</vt:lpstr>
      <vt:lpstr>PowerPoint Presentation</vt:lpstr>
      <vt:lpstr>PowerPoint Presentation</vt:lpstr>
      <vt:lpstr>Member Access and Inheritance</vt:lpstr>
      <vt:lpstr>PowerPoint Presentation</vt:lpstr>
      <vt:lpstr>Using super</vt:lpstr>
      <vt:lpstr>PowerPoint Presentation</vt:lpstr>
      <vt:lpstr>Multilevel Hierarchy</vt:lpstr>
      <vt:lpstr>Method Overriding &amp; Dynamic Method Dispatch</vt:lpstr>
      <vt:lpstr>PowerPoint Presentation</vt:lpstr>
      <vt:lpstr>PowerPoint Presentation</vt:lpstr>
      <vt:lpstr>Using Abstract Classes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CLASSES</dc:title>
  <dc:creator>Windows User</dc:creator>
  <cp:lastModifiedBy>Windows User</cp:lastModifiedBy>
  <cp:revision>13</cp:revision>
  <dcterms:created xsi:type="dcterms:W3CDTF">2023-03-07T15:46:32Z</dcterms:created>
  <dcterms:modified xsi:type="dcterms:W3CDTF">2023-03-12T08:01:14Z</dcterms:modified>
</cp:coreProperties>
</file>

<file path=docProps/thumbnail.jpeg>
</file>